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61" r:id="rId29"/>
    <p:sldId id="262" r:id="rId30"/>
    <p:sldId id="263" r:id="rId31"/>
    <p:sldId id="264" r:id="rId32"/>
    <p:sldId id="265" r:id="rId33"/>
    <p:sldId id="267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96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9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48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0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49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36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6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70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88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4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58A2707-0228-4080-8FA2-33E3D5D362B3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FA4BEB0-BFCF-4035-BB11-6E5732CED5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27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 в условиях 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Дистанционного обучения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72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07" y="773394"/>
            <a:ext cx="11604572" cy="48403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5033" y="1423686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35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98" y="900715"/>
            <a:ext cx="11643420" cy="49676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09285" y="1689904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82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81" y="877564"/>
            <a:ext cx="11543497" cy="484032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8182" y="1689904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2" y="865990"/>
            <a:ext cx="11415207" cy="480560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44010" y="1620456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26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64" y="830664"/>
            <a:ext cx="11245167" cy="546147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4481" y="2071869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564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84" y="808117"/>
            <a:ext cx="11637752" cy="482875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4562" y="1516284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839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46" y="831266"/>
            <a:ext cx="11638497" cy="488662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43464" y="4363656"/>
            <a:ext cx="2812648" cy="416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1413" y="1597307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198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74" y="962808"/>
            <a:ext cx="11493480" cy="54042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8734" y="2349661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665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31" y="687006"/>
            <a:ext cx="11516834" cy="511191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94480" y="1724628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56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94" y="803416"/>
            <a:ext cx="11358779" cy="50533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25032" y="1921397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06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4771" y="674914"/>
            <a:ext cx="9872871" cy="55081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 психологии под термином «</a:t>
            </a: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понимается перестройка психики  индивида под воздействием объективных факторов окружающей среды, а также способность человека приспосабливаться к различным требованиям среды без ощущения внутреннего дискомфорта и без конфликта со средой.</a:t>
            </a:r>
          </a:p>
          <a:p>
            <a:pPr marL="45720" indent="0" algn="just">
              <a:buNone/>
            </a:pP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человека имеет два спектра: биологический и психологический.</a:t>
            </a:r>
          </a:p>
          <a:p>
            <a:pPr marL="45720" indent="0" algn="just">
              <a:buNone/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Биологический уровень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общий для человека и животных, включает в себя приспособление к постоянным и изменяющимся условиям среды: температуре, давлению, освещенности, влажности, а также к изменениям в организме: заболеванию, изменениям в организме, ограничению каких-либо функций.</a:t>
            </a:r>
          </a:p>
          <a:p>
            <a:pPr marL="45720" indent="0" algn="just">
              <a:buNone/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аспект адаптации</a:t>
            </a:r>
            <a:r>
              <a:rPr lang="ru-RU" sz="2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в приспособлении личности к существованию в соответствии с требованиями общества и собственными потребностями и интересами. Социальная адаптация осуществляется путем усвоения норм и ценностей данного общества (или, по крайней мере, ближайшего окружения: семьи, определенной социальной группы).</a:t>
            </a:r>
          </a:p>
          <a:p>
            <a:pPr marL="45720" indent="0" algn="just">
              <a:buNone/>
            </a:pP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30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76" y="746205"/>
            <a:ext cx="11249931" cy="53111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2906" y="1886673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281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11" y="1062760"/>
            <a:ext cx="11304969" cy="49091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2906" y="1886674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019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16" y="1255431"/>
            <a:ext cx="11436457" cy="472868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40779" y="2013996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967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20" y="989877"/>
            <a:ext cx="11467857" cy="53354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71332" y="1770927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091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24" y="899888"/>
            <a:ext cx="11292832" cy="51913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9756" y="1527858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177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34" y="809565"/>
            <a:ext cx="11078600" cy="537197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9757" y="1620455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57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61" y="700275"/>
            <a:ext cx="11235220" cy="559055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2906" y="1516284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28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77246" y="3495554"/>
            <a:ext cx="3900668" cy="266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7554" y="3298785"/>
            <a:ext cx="2662178" cy="335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52" y="912334"/>
            <a:ext cx="11096926" cy="535061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10227" y="1678329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344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034" y="420270"/>
            <a:ext cx="11076971" cy="56448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психолога, представленные на сайте колледжа</a:t>
            </a: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«Жизнь в условиях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самоизоляции»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обучения для преподавательского состава</a:t>
            </a: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учителя – Как помочь себе?</a:t>
            </a: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эмоционального выгорания - Как помочь себе?</a:t>
            </a: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«Давайте жить дружно» или о том, как снизить уровень агрессии в условиях карантина</a:t>
            </a: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подростков, испытывающих беспокойство из-за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коронавируса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для учащихся: снижение стресса, контроль тревоги, сохранение продуктивности в текущих делах</a:t>
            </a: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по самообразованию в период карантина</a:t>
            </a:r>
          </a:p>
          <a:p>
            <a:pPr marL="4572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родителей «Как сделать ДО комфортным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первокурсникам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Берегите время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Учись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читься!</a:t>
            </a:r>
          </a:p>
          <a:p>
            <a:pPr marL="4572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 первокурсников</a:t>
            </a:r>
          </a:p>
          <a:p>
            <a:pPr marL="45720" indent="0">
              <a:buNone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459" y="292948"/>
            <a:ext cx="11076971" cy="622359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 ПЕРВОКУРСНИКОВ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Настройте своего первокурсника на серьезный лад.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Следите за тем, чтобы ваш ребёнок соблюдал режим дня: ложился спать не позднее 23 часов (необходим 8-и часовой сон), правильно организовал свой быт (с меньшими затратами времени), поддерживал свое здоровье, соблюдал личную гигиену. 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теряйте с ним связь, регулярно звоните, поддерживайте морально, интересуйтесь успехами и т.д. 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Регулярно давайте возможность своему ребенку пробовать себя в роли преподавателя – учить вас тому, чему он учится сам.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возможности создайте условия для полноценного обучения – исключите отвлекающие факторы. 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внимательны к тем изменениям, которые вы замечаете в своем ребенке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Опирайтесь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сильные стороны ребенка, не подчеркивайте его промахи, принимайте его индивидуальность.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8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3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4771" y="674914"/>
            <a:ext cx="9872871" cy="55081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проявления социальной адаптации – взаимодействие (в том числе и общение) человека с окружающими и его активная деятельность. Социальная адаптация означает, что человек способен обучаться, работать, адекватно выстроить систему отношений с окружающими, менять свое поведение в соответствии с ожиданиями других.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034" y="420270"/>
            <a:ext cx="11076971" cy="587635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общении демонстрируйте оптимизм, юмор и свою веру в его успехи и начинания. А также используйте такие слова поддержки, как: «Зная тебя, я уверена, что ты все сделаешь хорошо», «Ты делаешь это очень хорошо», «Это серьезный вызов, но я уверена, что ты готов к нему». И избегайте следующих фраз: «Ты всегда…», «Ты вообще…», «Вечно ты…», «Я так и знала…».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Контролируйте посещаемость и успеваемость обучающегося на протяжении всех лет обучения.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 посещайте родительские собрания в колледже. </a:t>
            </a:r>
          </a:p>
          <a:p>
            <a:pPr marL="4572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Поддерживайте связь с классным руководителем группы, в которой обучается ваш ребёнок, с преподавателем по специальности. Благодаря общению с педагогами, вы узнаете достоверную информацию об успехах и проблемах вашего ребенка. </a:t>
            </a:r>
          </a:p>
          <a:p>
            <a:pPr marL="4572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Самое главное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морально поддерживайте, верьте в своего ребёнка! И у него обязательно все получится! </a:t>
            </a:r>
          </a:p>
          <a:p>
            <a:pPr marL="45720" indent="0" algn="ctr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9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609" y="350822"/>
            <a:ext cx="11076971" cy="61541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психологической помощи: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Веб-сайт для получения психологической помощи (информация и консультации)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covid-19.mentalcenter.kz: 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казахском языке: https://covid-19.mentalcenter.kz/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русском языке: https://covid-19.mentalcenter.kz/ru/ 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пользоваться веб-сайтом covid-19.mentalcenter.kz: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Зайти на один из шести разделов сайта («Пожилым людям», «Детям и подросткам», «Людям с ограниченными возможностями» и другие). 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Нажать на «Онлайн специалисты» (находится вверху справа). Появятся информация и фотографии специалистов. 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списка с фотографиями выбрать специалиста и нажать на «Записаться». Появится окошко «Оставьте заявку». 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Заполнить заявку с указанием имени (можно анонимно), номера сотового телефона и электронной почты.</a:t>
            </a:r>
          </a:p>
          <a:p>
            <a:pPr lvl="3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подтверждения ждите смс с указанием даты, времени и ссылки на индивидуальную консультацию.</a:t>
            </a:r>
          </a:p>
        </p:txBody>
      </p:sp>
    </p:spTree>
    <p:extLst>
      <p:ext uri="{BB962C8B-B14F-4D97-AF65-F5344CB8AC3E}">
        <p14:creationId xmlns:p14="http://schemas.microsoft.com/office/powerpoint/2010/main" val="25626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609" y="350822"/>
            <a:ext cx="11076971" cy="62467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45720" lv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можно обратиться за консультацией по личным вопросам: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службы медико-психологической помощи: 62-80-90</a:t>
            </a:r>
          </a:p>
          <a:p>
            <a:pPr lvl="0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8-800-080-3434 круглосуточно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анонимно, бесплатно.</a:t>
            </a:r>
          </a:p>
          <a:p>
            <a:pPr lvl="0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психолога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колледжа: 87478087910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Кульгадиша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Григорьевна</a:t>
            </a:r>
          </a:p>
        </p:txBody>
      </p:sp>
    </p:spTree>
    <p:extLst>
      <p:ext uri="{BB962C8B-B14F-4D97-AF65-F5344CB8AC3E}">
        <p14:creationId xmlns:p14="http://schemas.microsoft.com/office/powerpoint/2010/main" val="240863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5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75652"/>
              </p:ext>
            </p:extLst>
          </p:nvPr>
        </p:nvGraphicFramePr>
        <p:xfrm>
          <a:off x="283030" y="348343"/>
          <a:ext cx="11604171" cy="620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68057"/>
                <a:gridCol w="3868057"/>
                <a:gridCol w="3868057"/>
              </a:tblGrid>
              <a:tr h="156587"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Уровни адаптации: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1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уровень адаптации: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уровень адаптации</a:t>
                      </a: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уровень адаптации:</a:t>
                      </a:r>
                      <a:endParaRPr lang="ru-RU" sz="15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</a:tr>
              <a:tr h="548053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учащийся положительно относится к колледжу, предъявленные требования воспринимает адекватно;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учебный материал усваивает легко;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глубоко и полно овладевает программным материалом;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решает усложненные задачи;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прилежен, внимательно слушает указания и объяснения преподавателей;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выполняет поручения без внешнего контроля;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проявляет большой интерес к самостоятельной учебной работе, готовится ко всем занятиям;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общественные поручения выполняет охотно и добросовестно;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занимает в группе благоприятное статусное положение.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учащийся положительно относится к колледжу, посещение не вызывает отрицательных переживаний;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понимает учебный материал, если преподаватель излагает его подробно и наглядно;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усваивает основное содержание учебных программ, самостоятельно решает типовые задачи;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сосредоточен и внимателен при выполнении заданий, поручений, указаний старших, но при его контроле;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бывает сосредоточен только тогда, когда занят чем-то для него интересным;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почти всегда 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выполняет домашние задания;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общественные поручения выполняет добросовестно;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дружит со многими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одногруппниками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учащийся равнодушно или отрицательно относится к колледжу;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нередки жалобы на здоровье;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преобладает подавленное настроение;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наблюдаются нарушения дисциплины;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учебный материал усваивается фрагментарно;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затруднена самостоятельная работа, нет интереса к ее выполнению;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домашние задания выполняет нерегулярно, необходим постоянный контроль, систематические напоминания со стороны преподавателей, классного руководителя или родителей;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-для понимания нового и решения задач по образцу требует значительной помощи преподавателей;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-общественные поручения выполняет под контролем, без особого желания, пассивен;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-близких друзей не имеет, знает по именам и фамилиям лишь часть </a:t>
                      </a:r>
                      <a:r>
                        <a:rPr lang="ru-RU" sz="15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одногруппников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98" marR="31398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5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2812"/>
              </p:ext>
            </p:extLst>
          </p:nvPr>
        </p:nvGraphicFramePr>
        <p:xfrm>
          <a:off x="482278" y="1609020"/>
          <a:ext cx="10930361" cy="4687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42879"/>
                <a:gridCol w="3642879"/>
                <a:gridCol w="3644603"/>
              </a:tblGrid>
              <a:tr h="370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учащихся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02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1-84М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1-83Мк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02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1-94Бк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02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1-22П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022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1-32Ю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1-12Юк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31972" y="550704"/>
            <a:ext cx="8212313" cy="527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Психологическое обследование учащихся 1 курса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53" y="266217"/>
            <a:ext cx="11318531" cy="58104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2906" y="1250066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27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09" y="668559"/>
            <a:ext cx="11661851" cy="48641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44009" y="1435261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29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85" y="1060047"/>
            <a:ext cx="11364772" cy="478516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01883" y="1794076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234177" y="4247909"/>
            <a:ext cx="3298785" cy="347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28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10" y="622922"/>
            <a:ext cx="11524165" cy="49233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55584" y="1551008"/>
            <a:ext cx="1666755" cy="5324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757934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172</TotalTime>
  <Words>938</Words>
  <Application>Microsoft Office PowerPoint</Application>
  <PresentationFormat>Широкоэкранный</PresentationFormat>
  <Paragraphs>112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Calibri</vt:lpstr>
      <vt:lpstr>Corbel</vt:lpstr>
      <vt:lpstr>Symbol</vt:lpstr>
      <vt:lpstr>Times New Roman</vt:lpstr>
      <vt:lpstr>Базис</vt:lpstr>
      <vt:lpstr> адаптация  учащихся 1 курса в условиях Дистанционного обучения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Эффективная адаптация студентов 1 курса в условиях ДОТ</dc:title>
  <dc:creator>Japan</dc:creator>
  <cp:lastModifiedBy>Bauyrzhan</cp:lastModifiedBy>
  <cp:revision>17</cp:revision>
  <dcterms:created xsi:type="dcterms:W3CDTF">2020-11-04T13:45:44Z</dcterms:created>
  <dcterms:modified xsi:type="dcterms:W3CDTF">2020-11-24T13:02:27Z</dcterms:modified>
</cp:coreProperties>
</file>